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create a </a:t>
            </a:r>
            <a:r>
              <a:rPr lang="en-US" dirty="0" err="1"/>
              <a:t>dcf</a:t>
            </a:r>
            <a:r>
              <a:rPr lang="en-US" dirty="0"/>
              <a:t> account</a:t>
            </a:r>
          </a:p>
        </p:txBody>
      </p:sp>
    </p:spTree>
    <p:extLst>
      <p:ext uri="{BB962C8B-B14F-4D97-AF65-F5344CB8AC3E}">
        <p14:creationId xmlns:p14="http://schemas.microsoft.com/office/powerpoint/2010/main" val="3321718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91" y="1690321"/>
            <a:ext cx="23381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out Demographic Section.  You must have the last 5 digits of your Social Security Number.</a:t>
            </a:r>
          </a:p>
          <a:p>
            <a:endParaRPr lang="en-US" dirty="0"/>
          </a:p>
          <a:p>
            <a:r>
              <a:rPr lang="en-US" dirty="0"/>
              <a:t>Do not fill out the Employer Phone section.</a:t>
            </a:r>
          </a:p>
          <a:p>
            <a:endParaRPr lang="en-US" dirty="0"/>
          </a:p>
          <a:p>
            <a:r>
              <a:rPr lang="en-US" dirty="0"/>
              <a:t>Click on Submit when you have filled out this section.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13" y="310146"/>
            <a:ext cx="9547952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8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878" y="720836"/>
            <a:ext cx="27788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you submit the website will give you a temporary password.  It usually contains part of your name and 3 numbers.  You should write it down .</a:t>
            </a:r>
          </a:p>
          <a:p>
            <a:endParaRPr lang="en-US" dirty="0"/>
          </a:p>
          <a:p>
            <a:r>
              <a:rPr lang="en-US" dirty="0"/>
              <a:t>The website will then take you back to the login page.  You will enter your email and click Continue.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27" y="420313"/>
            <a:ext cx="8538072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7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895" y="2648788"/>
            <a:ext cx="277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your temporary password and click Log In.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08" y="467574"/>
            <a:ext cx="8626206" cy="59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7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725" y="81857"/>
            <a:ext cx="2778812" cy="588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Demographics page will pop back up.  </a:t>
            </a:r>
          </a:p>
          <a:p>
            <a:endParaRPr lang="en-US" sz="1000" dirty="0"/>
          </a:p>
          <a:p>
            <a:r>
              <a:rPr lang="en-US" sz="1600" dirty="0"/>
              <a:t>Your Student Id will be in the top blue ribbon.  Write that down as you need that to sign up for an exam.</a:t>
            </a:r>
          </a:p>
          <a:p>
            <a:endParaRPr lang="en-US" sz="1000" dirty="0"/>
          </a:p>
          <a:p>
            <a:r>
              <a:rPr lang="en-US" sz="1600" dirty="0"/>
              <a:t>Your Demographic section will be filled out with the information you provided earlier.  </a:t>
            </a:r>
          </a:p>
          <a:p>
            <a:endParaRPr lang="en-US" sz="1000" dirty="0"/>
          </a:p>
          <a:p>
            <a:r>
              <a:rPr lang="en-US" sz="1600" dirty="0"/>
              <a:t>Scroll down and you will be able to create your own password.  Remember to use a password you will remember.  </a:t>
            </a:r>
          </a:p>
          <a:p>
            <a:endParaRPr lang="en-US" sz="1000" dirty="0"/>
          </a:p>
          <a:p>
            <a:r>
              <a:rPr lang="en-US" sz="1600" dirty="0"/>
              <a:t>Then you will choose reminder questions and create answers.  Click submit.</a:t>
            </a:r>
          </a:p>
          <a:p>
            <a:endParaRPr lang="en-US" sz="1000" dirty="0"/>
          </a:p>
          <a:p>
            <a:r>
              <a:rPr lang="en-US" sz="1600" dirty="0"/>
              <a:t>The last thing you will do </a:t>
            </a:r>
            <a:r>
              <a:rPr lang="en-US" sz="1600" b="1" i="1" u="sng" dirty="0">
                <a:solidFill>
                  <a:schemeClr val="accent4">
                    <a:lumMod val="75000"/>
                  </a:schemeClr>
                </a:solidFill>
              </a:rPr>
              <a:t>on this page</a:t>
            </a:r>
            <a:r>
              <a:rPr lang="en-US" sz="1600" dirty="0"/>
              <a:t> is click save and continue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37" y="408769"/>
            <a:ext cx="9150916" cy="61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5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725" y="81857"/>
            <a:ext cx="27788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Child Care Training Information Personal Menu will come up.</a:t>
            </a:r>
          </a:p>
          <a:p>
            <a:endParaRPr lang="en-US" dirty="0"/>
          </a:p>
          <a:p>
            <a:r>
              <a:rPr lang="en-US" dirty="0"/>
              <a:t>You need to click on </a:t>
            </a:r>
          </a:p>
          <a:p>
            <a:r>
              <a:rPr lang="en-US" dirty="0"/>
              <a:t>Instructor Led or Online Courses Enroll/ </a:t>
            </a:r>
            <a:r>
              <a:rPr lang="en-US" dirty="0" err="1"/>
              <a:t>Unenroll</a:t>
            </a:r>
            <a:r>
              <a:rPr lang="en-US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2842" y="397565"/>
            <a:ext cx="8692735" cy="5300869"/>
            <a:chOff x="2901537" y="795131"/>
            <a:chExt cx="8692735" cy="5300869"/>
          </a:xfrm>
        </p:grpSpPr>
        <p:grpSp>
          <p:nvGrpSpPr>
            <p:cNvPr id="6" name="Group 5"/>
            <p:cNvGrpSpPr/>
            <p:nvPr/>
          </p:nvGrpSpPr>
          <p:grpSpPr>
            <a:xfrm>
              <a:off x="2901537" y="795131"/>
              <a:ext cx="8692735" cy="5300869"/>
              <a:chOff x="2901537" y="914400"/>
              <a:chExt cx="8692735" cy="5300869"/>
            </a:xfrm>
          </p:grpSpPr>
          <p:pic>
            <p:nvPicPr>
              <p:cNvPr id="4" name="Picture 3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21" b="5395"/>
              <a:stretch/>
            </p:blipFill>
            <p:spPr>
              <a:xfrm>
                <a:off x="2901537" y="914400"/>
                <a:ext cx="8692735" cy="5300869"/>
              </a:xfrm>
              <a:prstGeom prst="rect">
                <a:avLst/>
              </a:prstGeom>
            </p:spPr>
          </p:pic>
          <p:sp>
            <p:nvSpPr>
              <p:cNvPr id="5" name="Left Arrow 4"/>
              <p:cNvSpPr/>
              <p:nvPr/>
            </p:nvSpPr>
            <p:spPr>
              <a:xfrm>
                <a:off x="8164789" y="2830168"/>
                <a:ext cx="1666875" cy="190500"/>
              </a:xfrm>
              <a:prstGeom prst="lef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750365" y="1304800"/>
              <a:ext cx="1775792" cy="2457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749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230" y="351899"/>
            <a:ext cx="27788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need to enroll in my course by entering </a:t>
            </a:r>
            <a:r>
              <a:rPr lang="en-US" sz="2800" dirty="0"/>
              <a:t>HS2003-KHS1718</a:t>
            </a:r>
          </a:p>
          <a:p>
            <a:r>
              <a:rPr lang="en-US" dirty="0"/>
              <a:t>Under the Course Reference section.</a:t>
            </a:r>
          </a:p>
          <a:p>
            <a:endParaRPr lang="en-US" dirty="0"/>
          </a:p>
          <a:p>
            <a:r>
              <a:rPr lang="en-US" dirty="0"/>
              <a:t>Click next.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928042" y="654001"/>
            <a:ext cx="8985661" cy="5070938"/>
            <a:chOff x="2928042" y="654001"/>
            <a:chExt cx="8985661" cy="5070938"/>
          </a:xfrm>
        </p:grpSpPr>
        <p:pic>
          <p:nvPicPr>
            <p:cNvPr id="13" name="Picture 12"/>
            <p:cNvPicPr/>
            <p:nvPr/>
          </p:nvPicPr>
          <p:blipFill rotWithShape="1">
            <a:blip r:embed="rId2"/>
            <a:srcRect t="14000" b="9827"/>
            <a:stretch/>
          </p:blipFill>
          <p:spPr bwMode="auto">
            <a:xfrm>
              <a:off x="2928042" y="654001"/>
              <a:ext cx="8985661" cy="507093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Left Arrow 13"/>
            <p:cNvSpPr/>
            <p:nvPr/>
          </p:nvSpPr>
          <p:spPr>
            <a:xfrm>
              <a:off x="9037982" y="4015408"/>
              <a:ext cx="1974574" cy="225287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8812696" y="5181600"/>
              <a:ext cx="2054087" cy="2385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7351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230" y="351899"/>
            <a:ext cx="2778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Step 2 of Course Enrollment.</a:t>
            </a:r>
          </a:p>
          <a:p>
            <a:endParaRPr lang="en-US" dirty="0"/>
          </a:p>
          <a:p>
            <a:r>
              <a:rPr lang="en-US" dirty="0"/>
              <a:t>Click the circle.  Disregard the location Lake Wales.  It is my course.</a:t>
            </a:r>
          </a:p>
          <a:p>
            <a:endParaRPr lang="en-US" dirty="0"/>
          </a:p>
          <a:p>
            <a:r>
              <a:rPr lang="en-US" dirty="0"/>
              <a:t>Click next.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93843" y="351899"/>
            <a:ext cx="9886122" cy="6194675"/>
            <a:chOff x="2093843" y="351899"/>
            <a:chExt cx="9886122" cy="6194675"/>
          </a:xfrm>
        </p:grpSpPr>
        <p:pic>
          <p:nvPicPr>
            <p:cNvPr id="9" name="Picture 8"/>
            <p:cNvPicPr/>
            <p:nvPr/>
          </p:nvPicPr>
          <p:blipFill rotWithShape="1">
            <a:blip r:embed="rId2"/>
            <a:srcRect t="12970" b="11886"/>
            <a:stretch/>
          </p:blipFill>
          <p:spPr bwMode="auto">
            <a:xfrm>
              <a:off x="2802835" y="351899"/>
              <a:ext cx="9177130" cy="6194675"/>
            </a:xfrm>
            <a:prstGeom prst="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pic>
        <p:sp>
          <p:nvSpPr>
            <p:cNvPr id="5" name="Right Arrow 4"/>
            <p:cNvSpPr/>
            <p:nvPr/>
          </p:nvSpPr>
          <p:spPr>
            <a:xfrm>
              <a:off x="2093843" y="4107091"/>
              <a:ext cx="1192696" cy="357808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9607826" y="5632174"/>
              <a:ext cx="1258957" cy="3180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3082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230" y="351899"/>
            <a:ext cx="27788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Step 3 of Course Enrollment.</a:t>
            </a:r>
          </a:p>
          <a:p>
            <a:endParaRPr lang="en-US" dirty="0"/>
          </a:p>
          <a:p>
            <a:r>
              <a:rPr lang="en-US" dirty="0"/>
              <a:t>All courses should be highlighted.  </a:t>
            </a:r>
          </a:p>
          <a:p>
            <a:endParaRPr lang="en-US" dirty="0"/>
          </a:p>
          <a:p>
            <a:r>
              <a:rPr lang="en-US" dirty="0"/>
              <a:t>Click next.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28041" y="351899"/>
            <a:ext cx="9001361" cy="6119239"/>
            <a:chOff x="2928041" y="351899"/>
            <a:chExt cx="9001361" cy="6119239"/>
          </a:xfrm>
        </p:grpSpPr>
        <p:pic>
          <p:nvPicPr>
            <p:cNvPr id="7" name="Picture 6"/>
            <p:cNvPicPr/>
            <p:nvPr/>
          </p:nvPicPr>
          <p:blipFill rotWithShape="1">
            <a:blip r:embed="rId2"/>
            <a:srcRect t="15234" b="5504"/>
            <a:stretch/>
          </p:blipFill>
          <p:spPr bwMode="auto">
            <a:xfrm>
              <a:off x="2928041" y="351899"/>
              <a:ext cx="9001361" cy="611923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ight Arrow 1"/>
            <p:cNvSpPr/>
            <p:nvPr/>
          </p:nvSpPr>
          <p:spPr>
            <a:xfrm>
              <a:off x="9197009" y="6139834"/>
              <a:ext cx="1696278" cy="3313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486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230" y="351899"/>
            <a:ext cx="2778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Step 4 of Course Enrollment.</a:t>
            </a:r>
          </a:p>
          <a:p>
            <a:endParaRPr lang="en-US" dirty="0"/>
          </a:p>
          <a:p>
            <a:r>
              <a:rPr lang="en-US" dirty="0"/>
              <a:t>Scroll to the bottom and click next.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03848" y="351898"/>
            <a:ext cx="9296604" cy="6344324"/>
            <a:chOff x="2603848" y="351898"/>
            <a:chExt cx="9296604" cy="6344324"/>
          </a:xfrm>
        </p:grpSpPr>
        <p:pic>
          <p:nvPicPr>
            <p:cNvPr id="6" name="Picture 5"/>
            <p:cNvPicPr/>
            <p:nvPr/>
          </p:nvPicPr>
          <p:blipFill rotWithShape="1">
            <a:blip r:embed="rId2"/>
            <a:srcRect t="12147" b="7974"/>
            <a:stretch/>
          </p:blipFill>
          <p:spPr bwMode="auto">
            <a:xfrm>
              <a:off x="2603848" y="351898"/>
              <a:ext cx="9296604" cy="408757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/>
            <p:cNvPicPr/>
            <p:nvPr/>
          </p:nvPicPr>
          <p:blipFill rotWithShape="1">
            <a:blip r:embed="rId3"/>
            <a:srcRect t="46734" b="6739"/>
            <a:stretch/>
          </p:blipFill>
          <p:spPr bwMode="auto">
            <a:xfrm>
              <a:off x="2603848" y="4705350"/>
              <a:ext cx="9296604" cy="19908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>
              <a:off x="9303026" y="5435743"/>
              <a:ext cx="1497495" cy="2650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1347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230" y="351899"/>
            <a:ext cx="2778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Step 5 of Course Enrollment.</a:t>
            </a:r>
          </a:p>
          <a:p>
            <a:endParaRPr lang="en-US" dirty="0"/>
          </a:p>
          <a:p>
            <a:r>
              <a:rPr lang="en-US" dirty="0"/>
              <a:t>You are now enrolled!  </a:t>
            </a:r>
          </a:p>
          <a:p>
            <a:r>
              <a:rPr lang="en-US" dirty="0"/>
              <a:t>You can log out now.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t="18323" b="56354"/>
          <a:stretch/>
        </p:blipFill>
        <p:spPr bwMode="auto">
          <a:xfrm>
            <a:off x="2683565" y="351899"/>
            <a:ext cx="9256644" cy="1171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683565" y="351899"/>
            <a:ext cx="9256644" cy="6395728"/>
            <a:chOff x="2683565" y="351899"/>
            <a:chExt cx="9256644" cy="6395728"/>
          </a:xfrm>
        </p:grpSpPr>
        <p:pic>
          <p:nvPicPr>
            <p:cNvPr id="5" name="Picture 4"/>
            <p:cNvPicPr/>
            <p:nvPr/>
          </p:nvPicPr>
          <p:blipFill rotWithShape="1">
            <a:blip r:embed="rId3"/>
            <a:srcRect t="14823" b="7975"/>
            <a:stretch/>
          </p:blipFill>
          <p:spPr bwMode="auto">
            <a:xfrm>
              <a:off x="2683565" y="1523474"/>
              <a:ext cx="9256644" cy="522415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96209" y="1139687"/>
              <a:ext cx="4598504" cy="5168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62377" y="738274"/>
              <a:ext cx="4598504" cy="5168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002157" y="351899"/>
              <a:ext cx="1460220" cy="2444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9051234" y="1260073"/>
              <a:ext cx="1470991" cy="2739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280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456" y="682580"/>
            <a:ext cx="34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myflfamilies.com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56078" y="554344"/>
            <a:ext cx="9266681" cy="5888581"/>
            <a:chOff x="2756078" y="554344"/>
            <a:chExt cx="9266681" cy="58885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845" y="554344"/>
              <a:ext cx="7965914" cy="5888581"/>
            </a:xfrm>
            <a:prstGeom prst="rect">
              <a:avLst/>
            </a:prstGeom>
          </p:spPr>
        </p:pic>
        <p:sp>
          <p:nvSpPr>
            <p:cNvPr id="4" name="Striped Right Arrow 3"/>
            <p:cNvSpPr/>
            <p:nvPr/>
          </p:nvSpPr>
          <p:spPr>
            <a:xfrm>
              <a:off x="2756078" y="554344"/>
              <a:ext cx="1931831" cy="628884"/>
            </a:xfrm>
            <a:prstGeom prst="striped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895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456" y="1422503"/>
            <a:ext cx="34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Hover over the services button.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35628" y="594101"/>
            <a:ext cx="8229600" cy="5655088"/>
            <a:chOff x="3335628" y="594101"/>
            <a:chExt cx="8229600" cy="56550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994" y="594101"/>
              <a:ext cx="7843234" cy="5655088"/>
            </a:xfrm>
            <a:prstGeom prst="rect">
              <a:avLst/>
            </a:prstGeom>
          </p:spPr>
        </p:pic>
        <p:sp>
          <p:nvSpPr>
            <p:cNvPr id="4" name="Striped Right Arrow 3"/>
            <p:cNvSpPr/>
            <p:nvPr/>
          </p:nvSpPr>
          <p:spPr>
            <a:xfrm>
              <a:off x="3335628" y="1791835"/>
              <a:ext cx="1931831" cy="628884"/>
            </a:xfrm>
            <a:prstGeom prst="striped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613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397" y="2531810"/>
            <a:ext cx="34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Child Care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88315" y="414543"/>
            <a:ext cx="8422783" cy="5655088"/>
            <a:chOff x="3181081" y="388040"/>
            <a:chExt cx="8422783" cy="56550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935" y="388040"/>
              <a:ext cx="7662929" cy="5655088"/>
            </a:xfrm>
            <a:prstGeom prst="rect">
              <a:avLst/>
            </a:prstGeom>
          </p:spPr>
        </p:pic>
        <p:sp>
          <p:nvSpPr>
            <p:cNvPr id="4" name="Striped Right Arrow 3"/>
            <p:cNvSpPr/>
            <p:nvPr/>
          </p:nvSpPr>
          <p:spPr>
            <a:xfrm>
              <a:off x="3181081" y="2901142"/>
              <a:ext cx="1931831" cy="628884"/>
            </a:xfrm>
            <a:prstGeom prst="striped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852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91" y="1690321"/>
            <a:ext cx="3451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Training Login under Essential Links or the button </a:t>
            </a:r>
          </a:p>
          <a:p>
            <a:r>
              <a:rPr lang="en-US" dirty="0"/>
              <a:t>under the Child Care section.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2137" y="675977"/>
            <a:ext cx="9259909" cy="5655088"/>
            <a:chOff x="2112137" y="675977"/>
            <a:chExt cx="9259909" cy="5655088"/>
          </a:xfrm>
        </p:grpSpPr>
        <p:grpSp>
          <p:nvGrpSpPr>
            <p:cNvPr id="2" name="Group 1"/>
            <p:cNvGrpSpPr/>
            <p:nvPr/>
          </p:nvGrpSpPr>
          <p:grpSpPr>
            <a:xfrm>
              <a:off x="2112137" y="675977"/>
              <a:ext cx="9259909" cy="5655088"/>
              <a:chOff x="2240924" y="702482"/>
              <a:chExt cx="9259909" cy="565508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6839" y="702482"/>
                <a:ext cx="8293994" cy="5655088"/>
              </a:xfrm>
              <a:prstGeom prst="rect">
                <a:avLst/>
              </a:prstGeom>
            </p:spPr>
          </p:pic>
          <p:sp>
            <p:nvSpPr>
              <p:cNvPr id="4" name="Striped Right Arrow 3"/>
              <p:cNvSpPr/>
              <p:nvPr/>
            </p:nvSpPr>
            <p:spPr>
              <a:xfrm>
                <a:off x="2240924" y="2613651"/>
                <a:ext cx="1931831" cy="628884"/>
              </a:xfrm>
              <a:prstGeom prst="striped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Striped Right Arrow 6"/>
            <p:cNvSpPr/>
            <p:nvPr/>
          </p:nvSpPr>
          <p:spPr>
            <a:xfrm rot="10800000">
              <a:off x="9440215" y="3976665"/>
              <a:ext cx="1931831" cy="628884"/>
            </a:xfrm>
            <a:prstGeom prst="striped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342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91" y="1690321"/>
            <a:ext cx="28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create an account click where it says click here to register as a new user.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65" y="500036"/>
            <a:ext cx="9239786" cy="587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1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91" y="1690321"/>
            <a:ext cx="28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an email account that you will remember.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7" y="350896"/>
            <a:ext cx="8796271" cy="607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3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91" y="1690321"/>
            <a:ext cx="28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Re-enter the email to confirm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7" y="503950"/>
            <a:ext cx="8852079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91" y="1690321"/>
            <a:ext cx="28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click Create New Account.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65" y="453365"/>
            <a:ext cx="8758409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47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99</TotalTime>
  <Words>393</Words>
  <Application>Microsoft Office PowerPoint</Application>
  <PresentationFormat>Widescreen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Celestial</vt:lpstr>
      <vt:lpstr>How to create a dcf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Polk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dcf account</dc:title>
  <dc:creator>Hodgson, Michelle</dc:creator>
  <cp:lastModifiedBy>Michelle Hodgson</cp:lastModifiedBy>
  <cp:revision>13</cp:revision>
  <dcterms:created xsi:type="dcterms:W3CDTF">2016-01-17T21:13:00Z</dcterms:created>
  <dcterms:modified xsi:type="dcterms:W3CDTF">2017-11-07T19:09:43Z</dcterms:modified>
</cp:coreProperties>
</file>